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2" r:id="rId2"/>
    <p:sldId id="269" r:id="rId3"/>
    <p:sldId id="266" r:id="rId4"/>
    <p:sldId id="323" r:id="rId5"/>
    <p:sldId id="324" r:id="rId6"/>
    <p:sldId id="326" r:id="rId7"/>
    <p:sldId id="273" r:id="rId8"/>
    <p:sldId id="274" r:id="rId9"/>
    <p:sldId id="291" r:id="rId10"/>
    <p:sldId id="292" r:id="rId11"/>
    <p:sldId id="259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47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68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63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49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63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73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8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70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91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63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02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3276F-1BBC-4BEF-9325-62FAB20F0BCA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041C4-D3E4-408A-98E0-2661AD33E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7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0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62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2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812"/>
            <a:ext cx="9144000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0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8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4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5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4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173"/>
            <a:ext cx="9151578" cy="62978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6017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4415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623"/>
            <a:ext cx="9144000" cy="47202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622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9319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9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3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3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2</Words>
  <Application>Microsoft Office PowerPoint</Application>
  <PresentationFormat>On-screen Show (4:3)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2019</vt:lpstr>
      <vt:lpstr>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</dc:creator>
  <cp:lastModifiedBy>Welcome</cp:lastModifiedBy>
  <cp:revision>13</cp:revision>
  <dcterms:created xsi:type="dcterms:W3CDTF">2019-11-29T08:35:40Z</dcterms:created>
  <dcterms:modified xsi:type="dcterms:W3CDTF">2024-08-23T17:58:47Z</dcterms:modified>
</cp:coreProperties>
</file>